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62" r:id="rId5"/>
    <p:sldId id="261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50AD1-1E0C-4C31-9CAA-5CE5974C9BE6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1BB3-CA7D-4CFC-A64C-55286BF199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50AD1-1E0C-4C31-9CAA-5CE5974C9BE6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1BB3-CA7D-4CFC-A64C-55286BF199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50AD1-1E0C-4C31-9CAA-5CE5974C9BE6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1BB3-CA7D-4CFC-A64C-55286BF199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50AD1-1E0C-4C31-9CAA-5CE5974C9BE6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1BB3-CA7D-4CFC-A64C-55286BF199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50AD1-1E0C-4C31-9CAA-5CE5974C9BE6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1BB3-CA7D-4CFC-A64C-55286BF199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50AD1-1E0C-4C31-9CAA-5CE5974C9BE6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1BB3-CA7D-4CFC-A64C-55286BF199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50AD1-1E0C-4C31-9CAA-5CE5974C9BE6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1BB3-CA7D-4CFC-A64C-55286BF199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50AD1-1E0C-4C31-9CAA-5CE5974C9BE6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1BB3-CA7D-4CFC-A64C-55286BF199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50AD1-1E0C-4C31-9CAA-5CE5974C9BE6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1BB3-CA7D-4CFC-A64C-55286BF199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50AD1-1E0C-4C31-9CAA-5CE5974C9BE6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1BB3-CA7D-4CFC-A64C-55286BF1996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50AD1-1E0C-4C31-9CAA-5CE5974C9BE6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F41BB3-CA7D-4CFC-A64C-55286BF1996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9F41BB3-CA7D-4CFC-A64C-55286BF19961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89D50AD1-1E0C-4C31-9CAA-5CE5974C9BE6}" type="datetimeFigureOut">
              <a:rPr lang="en-US" smtClean="0"/>
              <a:t>4/10/2014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Callisto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Godwin and Cole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6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 Origin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Named after </a:t>
            </a:r>
            <a:r>
              <a:rPr lang="en-US" dirty="0" err="1" smtClean="0"/>
              <a:t>Callisto</a:t>
            </a:r>
            <a:r>
              <a:rPr lang="en-US" dirty="0" smtClean="0"/>
              <a:t> of Greek mythology, the </a:t>
            </a:r>
            <a:r>
              <a:rPr lang="en-US" dirty="0"/>
              <a:t>daughter of the King of </a:t>
            </a:r>
            <a:r>
              <a:rPr lang="en-US" dirty="0" smtClean="0"/>
              <a:t>Arcadia. </a:t>
            </a:r>
            <a:endParaRPr lang="en-US" dirty="0"/>
          </a:p>
        </p:txBody>
      </p:sp>
      <p:pic>
        <p:nvPicPr>
          <p:cNvPr id="4098" name="Picture 2" descr="http://www.redorbit.com/media/uploads/2004/10/10_30132d862ddb7e47ecaba17aac6c2aa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819400"/>
            <a:ext cx="4762500" cy="32480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188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Third largest moon in solar system</a:t>
            </a:r>
          </a:p>
          <a:p>
            <a:r>
              <a:rPr lang="en-US" dirty="0" smtClean="0"/>
              <a:t>Made of half water ice, half rock material </a:t>
            </a:r>
          </a:p>
          <a:p>
            <a:r>
              <a:rPr lang="en-US" dirty="0" smtClean="0"/>
              <a:t>Likely presence of an ocean underneath surface</a:t>
            </a:r>
          </a:p>
          <a:p>
            <a:r>
              <a:rPr lang="en-US" dirty="0" smtClean="0"/>
              <a:t>Atmosphere of mostly CO2</a:t>
            </a:r>
          </a:p>
          <a:p>
            <a:r>
              <a:rPr lang="en-US" dirty="0" smtClean="0"/>
              <a:t>Has the most craters of any object in solar system</a:t>
            </a:r>
          </a:p>
          <a:p>
            <a:pPr lvl="1"/>
            <a:r>
              <a:rPr lang="en-US" dirty="0" smtClean="0"/>
              <a:t>No change over past 4 billion years!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Attributes</a:t>
            </a:r>
            <a:endParaRPr lang="en-US" dirty="0"/>
          </a:p>
        </p:txBody>
      </p:sp>
      <p:sp>
        <p:nvSpPr>
          <p:cNvPr id="5" name="AutoShape 2" descr="data:image/jpeg;base64,/9j/4AAQSkZJRgABAQAAAQABAAD/2wCEAAkGBxQTEhUUEhMWFhQXFxwXGBcXFx0cHxohHBoYGx4eGhscHygiHBwnHBwdIjEhJSkrLi4uFyAzODMsNygtLisBCgoKDg0OGxAQGiwkHyQ0LCwsNCwsLCwsLCwsLCwsLCwsLCwsLCwsLCwsLCwsLCwsLCwsLCwsLCwsLCwsLCwsLP/AABEIANwA5QMBIgACEQEDEQH/xAAcAAACAwEBAQEAAAAAAAAAAAAABQMEBgIHAQj/xAA+EAABAwIEAwYEBAQFBAMAAAABAAIRAyEEEjFBBVFhBhMicYGRMqGx8AdCwdEjUmLhFDNygvEkU5LCF2Nz/8QAGAEBAQEBAQAAAAAAAAAAAAAAAAIBAwT/xAAiEQEBAAICAwACAwEAAAAAAAAAAQIRITESQVEDYSIy8HH/2gAMAwEAAhEDEQA/APDUIQgEIQgEIQgEIQgEIQgEK9w3g9euYo0X1OrWkgeZ0HqVqcD+GWKdBqVKFKdnVMzvZgI9yFm2yW9MQhepUvwqpNaDWxpM28FIge7j+i6/+PMLTEvdWd5PaP8A0U+cb4ZfHlaF6qewmCImazZ0GcE+d2wp6P4Qsqf5dcgG4zOZ+yecLhlPTyNC9C4r+FOIpEhtWm48jb5iVm8f2PxlKc1FzgN2Q75C/wAlUyiSFC6ewgwQQRqCuVoEIQgEIQgEIQgEIQgEIQgEIQgEIQgEIQgEKfB4R9V4ZTaXOOgH3YdV6R2c7DU6cOrxVqGIaPgb6n4o9vqstkbJvpk+zPYvFY0zTZkp6mpU8LY6Td3ot/wnsBg6IBfU754EyRLZ5Bo19ZWhxfETTAp2ywRmbInzJH9lU4eKzvE2zWyQ0RaNZJ581zubrPxz2Z4moH0wygyBYZMoOnOIDQoK+Oq0y1sjI2JpgRlIkXtcqfC45zA11RoY0m0Xnqf3XGLptqkBmruR587rlcq6yKnFeLuMNOcDWzp15RYFfatPNTp1KhqVGG0lsAa2J3PVUuIYR1MjOGtgbXzX3ChfxR5Y3K4FjJkAaTzU9tMK+OZIHdEgWm8GOZTnAYyk4jI2Dp4hZZmpj2DK4kONpYQQBP1XzE8Qz3pUywA6C97X+aSM4brHUarTmHdAaDxfpySzE4xxJblb5ASD5dUmo4rvGQ+5nLmGs81fp4YloDXeIm5O+0z0C25JsJ+L8KoYgRUpNeZ+KfkCLj3WN4r+HuYzhH3/AO3UInya7T3jzW4xNIUhBa6ZsRMH02KlwFQgskNAJt3g8JufzK8c65XGPDOJcOq0HmnWpupvGzhHqOY6hVV7txGnSxA7mvTDmTZpN29ab9QV592u/D+rhmmvQJrYfUmPHT//AEby/qFucLtMpUaYpCEKmBCEIBCEIBCEIBCEIBCEIBXuEcLqYioKdMSdzsBzKi4fgn1qjabBLnH0HU9F7FwPh1DA0RBJqTcyPEY1PTkNllum4zd0udlOzWHwjIJMmC55EF0ajo2bRp5q/wATxzHODCS2nybYnXZJTXqQWEy2M0Azc3Eny2UlYjM0OcWkC5iSLaBcMq9OGMnRhwvhnevzR4AZGa8kdD9FssVg6Yo53kd4RZo/bks1wPioptcGtzECzn7ADVVqnGS8OMTB9h+qyWRtnO13iGLp02hrWjN1v7BZttdwsx3idpkkDXcbmVZ4hWtOYF3QEdeaW4bFuZYB0NGYgmL9PVRtq9iu8DSHfERcO1CgweAaWO8dry2dZXTMZ3lUEktBYM5JkzFyJjnotBw9+HbSGYgEi2gPmU1Wb2yOKwD2AS2DAdbWOeqv4WiQMoDmki06H3V0U35nPaxrqYOkgjTkVG+hVc3MIgHK0Az8rrajpUoy1xBaS6TJ+7JvhcUWhrjodP7pfhKkuy1DlGhNraJji8NDxkc19rRv7qdN2vOxFOrA3MRzCsVezndubmeCw+w3+/NK8KAHiXBpiQQJBOsGdFfqYioTkcco/NybHTVbNe2WKWNwzZikWwBN+g5qxSxDmODhAnwmDI0+YK+Vg05QQGjTMNHdT16KoaVRrdsk6/ei1DK9vvw+bUY7F4BkOAzVaDRY830h9We3JeSr9O4B5YASTM3HtBHzWA/FX8Poa7HYRvh1r027f/Y0cuY9ea74Z77RlNPIUIQuiQhCEAhCEAhCEAvrRJgXK+LT9iOE95U7xwGVphs/zfrCDY9leDMwdL+Ll7+p4iT+UATlB9fmmeIp5yXEZQACPfbSfPop8PSFR7i8SBZgiwjp11hXGMa8jM0Q07TJ119T8lxyyejDHS7wHC0u4L3D+IfKDGpSau+KhJGUAmDbWORTCriDSyloEwD05+iSOqZnuc+5N7mxJ6beS52usmkfEarvDDb8hcG8GbqsH1D4c0C1gP22CtmjAJcJ0JvYX+7KenEhzCGhzSD4dByk7rJU5IRRex5a6C0w6QLO3gAiR/ymXFsWyoJFMAC0C3zVSrjwKLg8Fz5gOJ0CqY8ubkaYaXAEeIEQRvHotsZt1TpaBwubMPzPqUyocMIaS9joH5rx0vsluBoueQwuAIMh5m8CIF4jrGysYzjlVgdTDyQSM42MaHz/ALLZInYo1iMzREczf0KHPqUn06jfC0gFut+eq44NiaRqkva5w1jQu8o1V2u1r3sZnhjjfMLCdY9/kmtG3Ze6vVzZRLydLXA6JhgQGEgtDvP71X3CYeiyIcDcwQfiAMbXA3urdBmSrBjKTveFOhRr4YgEtaQPzfVM+F5DOcEmP0i6eU8NTAl16ZSrNSpPc9paQ6xB/tvZb46ZvZDiaIBL81g6w0F1ouFUxGWqPCTqCNxpHskuOxIeTcMmYJFjyuo6VV+QVAbA3CydsOMXjW0XlpGZp0Ke9nsW14cwwQRoRqOvusRxCs4U2l4hszPQzuu+G8Qcwg6AaT7XOi6S6pZ6rzP8W+xf+AxOekP+mrEln9B1LPLcdPJYNfpvtVRZjsM/D1RqPCd2uGh9/qvzXjcK6lUdTeIcxxaR1C7SuNmuECEIWgQhCAQhCDujTLnBrRJJAA6nRem8Nw4w4Y1ugZBdGrjJMdZBush2MwGeq6ofhotzf7neFo85JP8AtW2o4fxHPHga380/li3W9wpyqsZunGApue5l3S535SJkmdvT2KYFlzmmXGNec62FrJdw5kGWAmNSTzHXfUp/UrNOWWhzrgHSDzB6LhXpih3sU3gi1xoJ+folNVg1PKbwTP6DT2VtlQl8mHAG7ZNxroOn0UPGcYx7wQAwEiMo+HrGpELmsvxJEG4vsOg5BFPibWtaxouLztdSnDhxORpMNIJnS/xeWioPZ3dxDgASR5cyIMb+iqIyr5i8QJcxxknQgze36Ku+uGjK1viBudfboV8wdDvapIPgnUjn9B6pli6PcOdT8JcRlLhER5/qqjlVmpjXVWMPdtbkGWwjfU9Us4m0EF7QS09TY+i6dULP4ZIjnfQ7z5/VfKtN7hIBygXvYx6fcJvk9GFHjIDaJpsDKjQJfufMadOqjxuLlxuCfiJv1sNlEzCl7MxIAjkNlDXysiHB2ZtwJsesj6c0rZwY4evLhlEToBcaA2TocScSA6xtqLpH2fFRrmvACacaLi/O8gaTb9lJs8ocSDhDi7l087foucX3ZZlEzmkP+9Vm8Liu7cSDJ+Ub/fRaKjxRrsOaZbLnGZ5f8rZy234T4kFsSZk67f2V2tiA3LkIIF3CdlRrV25HUy3xZswdOgG1lVwHihl3E6EW05E/S6xFyarFcTz4bu4h2gP6FZh1J4IsHNac5ym8THvZMa72tllZpDsoLSDb7hUsZiHUrggGA3NESAIMDkumN2jK+0+C40C7KSRJOSbGJP8AYwsF+KPDx3jcQz83gqWi4+E+ot/tWmFBz2OcGcnAjUCSJ91Hxuj3tGowwe8ZY7hzbt811k1XK5fXkKF9IXxUsIQhAIQhB6J2GwkYRxLTNRxIt/KAB7XPqneFpeEO0kE6ToQCT8lDh8M6nQo0WmQGtkf1Fsn76K/gXlpGg2Mcg4GPcLll264dGPCKT2hzoBnxATqB9NRFlJUqiBJvMgGQNL328vNcV8bJLpDWgnKBFgZjzIVN+LDf5g6J0mZ8tFyyd8XzEvzHWHGcxbG8HT3S6tTGV0k22Ol/ouzi3RMet43ke6KWInKeTpu23LQ6jW0KGosJjXMY5gIDXaknTyKqYrEAwHCZtrc+XLVWeIPaScsOJ1J2ncKngcWaD2VHMDxqGugh0Wv0XSROV4V6man0BgkTt1hXq2MDhDoOUQCNNoVCriWOeXG03jaf2CtUKOYZnG0+8Hl96La5x8xvE31ILxnMeGdgDpsr1PirQMrmbXG1+ip1KQDy3QEakKpUpgH44GnnzWdp5h8+t4GNYwsN3OcTMybAchZUcS8l3UaRdFOoDDI3EXPijn0Teph6fdwxuSqCZIEiLk69Fh6R0K76UR8UyDr8lZpYxz2mQ0vzAAESY58kowr31XRmMCQCPknfDOIvpAts8uF5bMDT0KT41bHDm9zmzAOFsp1udlUxlbIA2HBwFxJve0Dnf5KjjMaWPJ3sQFV4jxAvOaJve/7lbpmzAViadQECJkgwHT0301HVUhWEi7gR8MAAdfvyUeaGCoTOYlobJkRuYVmnijWcSGCAzIIFmmdR1m6aRs6OEbNNxqCqx4IP9J6/eyu9pOHHI1zLtDYIgWH6lKeGYN4zNMSLxB8W/wAltKmOY3DBpgktEdD1VyKs/ixnA8WKbKrWiC9pb4hMjeORlFIAsaXR/mA9DO1vNKOJuDXEnwi19rkgmPnZNeGYhj6LqMh5INQEnUC59oPVdObHlryTtdw/uMXVYNM2Zvk7xD6x6JOtp+JlI56FQiC6kWH/AGOP6OCxap1x6CEIRoXVNskDmYXKscOZNWmOb2j3IQexYTDd/UBbZrGX89vooNKtQOAbpAi1uXpf1Wv4FgG0qtYRefbZZriQPfHnJvGto1/b9Fxrtj0sYgiBGoBuOl4HVJ8Q/Iw2h8zJBtoZ66q1iq2YRDgNdL3HL3S3FVjO5b1Ov72XPW3WXTvEY972taSBlBuBBNy68dSSon4izHF56AETF4++qmZV8DabmtsSQZFwfToEuxTIcBPhFxtrBTW6W6j53jcxJ0No89J6rrFhsCCTbf8ATqqVZ5B+k/JTd8XOBMm8k7H6K9I3tEKZzgwBA5fVMMPRcCHR8N+mvJWMSRUJflDTyaLeSvcKrBjpewubBEHT/mVFpMUfFcd3zaLcotIJAgXNha5MJaGju3NLZIJueW2qsY1zQ8lrSBtLtOvX+6hZTcWEzIJy5Q7xGxvl5dVqcppyajGik4tN3kki0gbDrurbHPvmJAcJjmPOVROCOXSQNo3/AGTT/FMpMa2zpaJ1GWdR5rWKmDrtDhAsDz1uYT/j/FGODcjAyAM+UXB8jCSMwzaxdGVljacttb8z16Kfh9Q92QGNJJjbMNLmfu6MV61N73Gbk3nTlH30TLhXCm1GlzngZJdDtyNh1UuBxBpZiQGuA+EgydvVWuDYd1QF3wgm8dUazmJp56rnEAjkLb7cv7q9wrCtBa4Tkk6E7HciB6pji2U6FRwBDhEX3OspTgeJmmH83OIsdAfJbyhp8Ri/E/KxxawTnE/D10v+yT47iroj8x6Wjy5rvDVSHN7wk0amUENsHCCYPUEqtxbwPBIzUg50NdqZvr81sjLUVCi19RufxA0p3IufO0KDD4drHxS8UNJcD6zblEfNXjQpRQYD4HDNUe0XbJPhGmgsoOI4YNaKzDuG5XiJkfFYyQu0mnHNn/xGw/8A09F17VXNE8i1p/RefL0L8Q8WKlBpiJqtMbf5ZBjovPVtV+O7xCEIWLCmwb8tRh5OB9iFChB+iaeMhxdM5jePrKz3Enuu8nnEc9I6W5KxgcSX0aLwLFjZgSDIB9CoeKVGvqtimW082UARtrBOvRca74f1FHDnLmd425ZkGNtPvklGNwxNoMm/7eS0+BpZRlcLkW5jzbKj4zSFs4DTYj+/3updZIytB3tpB+/VaPg7MI5tRmJIDsvhdM+g6pHisGR4mkc7ffNRYV5dqQDB5WWzSarYkAOiCdQN97LjCHKdBf5KbH4cscCLzMG4+arUXg9OaWp6OMH4jcGOXNMMQAIaZiYm30VLhVSlfOSBFjvI0VnAYZ1YlrSJAJkmNL7qNK2hoYju6rX5WuymcrhZ3pChoPDqpc8NZmkgXhsk2tonXBeC1Kr5YWgtdabzHy91ew/BGuL++qNaQZnrrFlsick2FbSdRyMbJDZcRrPXoPNZ1nCnOBLAHZTJkSPM/sr76wL8osAIOXX0hdYDjDsO5zYADhBltzreOnVamxmHAtc5hmdIHPZcMdUoVQSIgi1/n6yrnEqT21JyEOMv8XuD9bdVFgs9SrnLS5rPEYHpdag3xeP/AIlKq5hcdS1wgHX/AJuqmM4u+s2q2lDGTmDdN9v2VzjfFKVTxCgALCzjAjXzK74PwimSHuDmNuQYtOuvJAv4ThnFwuDMyTciwgX81NiuGii+nnY7I9pcYtOo9v0C0nFuGinDqL8xc0ybSSevkqow76rby0AZRmBI5wOvTRNmiGX1D4YLWmwbcCIvzT3CcPFZ01XQRaCAZVPgmH8TmENJdME2gjf5Jnii4A5c0hs5tpkQeoVxnGhxrgwpvg2JMwIAPnGghZ/FPD2vY0DLnzTNo0AB5XVrFcWc5rswzZvDHI62j6LjhXEqQwr6Lg7M98l45EQBH+oBdce3lzuppje27CMOwlzTNXLlBkjIwC/LVYhbL8RKomkxohozESIOwv6grGpl2r8H9IEIQsdghCEHtHYHENq8PpA6sJYROuUkgx/pI9lbfScHioQbOBMRpF7LJ/g3jm98+g8wHwQfUNPzynyBW/7TYTJWGa4iXRubjdc8sXT8d9E2K4lMkTJM89LfpooMbxF9Rze9k5WhseWkjylc4KqG1AYD8rSAHczrbzKpYqg67uZjf5H2XLp1j5iOKEAsAGWI5uA03SN1YFwbe03afVNcDhmVGOJkvmwPXnfVUH0+7qeHwu0NpjryVb5ZZwpPxDniHEkCYvopcFAAN7G45+XorVeixhGU5pF5AsZ+YUeDxLGhzCIk68ltT0mbiWyfDEnwidFfdxAQMstgXM/dkjr025zBlo3VnCUQ9wAcCNra9Cp02XnR5wnjT6bg1l5tE7lSvqve4wYc4+K8JdSoN0AIcL2j5Kao0+EMkPk3NtbXJRa5h6/dvFzI5XnoFNisRUrlz3g3MTvsLWtb6KrhKDS+H5jG7bmw0BTDhOJdTOdgBmQ4Zb8t0T7QuwoDe8Jl0gXk7RdSY6j/AAG1GtAvldl+JyDh3vPwmCZiDvyTOtTcxvdhrSNZPXa/3ZbpNZfBMjwPN56nL1A00WhwNSqWZM38Nuk6D/lQ1eFvDDVLm5QbBupJtzTJnaKjTwxphjS8CIPM7yqkc7qKtXiv8JtMx8Wg+KOp/lUr8a2i8tZUIZG86kfXqsdxbFB14ALhbc2n2RiK+Yl7coDr5BoIAvZXMU3Or9XGgSwG7jM3t5lM28YPduaSMpEAumwGwG9yVl8bVoNc0Ne57iDnJsAbEZYExHPombafe0qdOlTlzXOc58yHT8LbaCDdbrXaN29K2KqtBBp1YdGYmJgzBE3iy0fCOBuFcMEF2UPBbDmhsGSZ/MV1Q7LU6DHd+QDUa42EFua3hHITHor3YrHf4XD4itV2pktJv4aYI9psFU1ekZYyb3/v08k/EvFB+Oe1oAFMNp23IuT5yfksqp8diXVaj6jvie4uPm4yVAsdcZqaCEIRoQhCBj2e4j/h8RSq6hrvEObTZ3yJX6C427vKVN4h3hF7HNuPcQvzYvZPwp44K9A4eo7+JRENB/Mw6f8AibeRCytnF2MNTmsMo8GaQNeQImBaAFP2sxlMACmIzD4QdP229lZfg4rEOBDHGb6CRaDteUq4pwwl1TKRYTO/36LjZy7Y0kwxIy5bDnZFNhc4B0AA6/eq6wuJg5SxoblymDrG5nQ+SOJVoaGg3DfiBB1PlffVLGy8GGM7PkOcKLu9LWZpZfabRsOqztWhrI8Xnf5K/wAI41WYT3b7kESDBI3HUW0S12JP+ZLQQ74TZ17yBvdVInLKOqlEtAJBi32VKKoa7wHUb2XdfHmp4nzYAGSBbQWGq4xOFaHt7t+aROmkbJpnC9hWuedr2cdInmdlZw+LyOLDMdCD9bJThcQRmJEl0DLJE9ZH3dXcIyXNId8V4nebifJNN219PDOLe8ZESAbJlgOHu7xoyNOb6fe0pTTpxSGUubJuJkXsMvrurGDxrqbwLA7TcX59VsVa9Fp06baXiDRltGmn0WT465j6bnOIDhoAluMx1WtUcGEvy3N7BZTjOLq94Wuhpb4S0X09dStvPER+3fFseGxlu0EG535pfjsPVJpjKczxmGUAyJMG15susdijUaKbWAEC8X9TP3dd4TFTUYWnJkblJzHUbgeult1sljne1dgc0uMiRDef3KmxrnYdrW5IqBxdcSHN0b5i5KdOxFCjQZHifIc8lvhA0tvKR4vi9OvWc+rpmE5TBgWIHK3RbNoy10+cGpMqmo+oMzgwkDYuMe1t+icdiOMNomKoGUaEffv5pTT4hlpPbSI/i2kGHAR+YaEAfMqrhWvZ/Ba0HOAczgCQwT8JOhJ31V+O+0eWum57Ucaa8OeBtlYJ/MdJ+ZWH7ZcTLMO1jK2bvWhhDbABplwHO8Jvx9uWhSpgkOnMRGhvMnmB7LzfjWOFWoS34GjKzyG/mTJ9VXExTJ5Zf8L0IQubuEIQgEIQgEw4FxV+GrsrM1abj+YHUHzCXoQfomi+jiaTa1F5LHMzNBOsasd5GUl4lwwMMiWsdcC5nTfosB+H/av/AAtQ0qp/gVDc/wDbOmYemvpyXpXEXeHLOamDI9RqOU81zyi8MvTM18FrePFcRbpYpXisG4uvJOjba8o5rSY/DtltSk6RIBkAaiBY/ZU1FtV7BTYAQDnadC2TcNPz81MdO2O7oDwZjOjTFv8AcFA6gxmYV2uziB5R0+S1XF+ANNMPpZ8wbLw8AEHpFyD5bLLO4e4v8R2kZrA9L63VRmUMXYRtQAUmOJI2F9Jj2VWlQayM17iZkRG0oo161GpLCWRo4TYaGPdT95BcXlr5vGxOxjXZZpO0GIpgPIaIaTAOaRzH3CacFc2mQ92R5Y6zXaGPZJYdNgQdZG17ke60HBOGue19RgBLACQ4TOkrd6bJtdxHHe9e8w1gLpysFh/p+t11WfkDTmJaBBnWZ+9EjZiy0vaAC19zYWOloTngGWo17HWmG3Og103vZL9JfSfHVHURFKqAXNzZmGQQQDB6j9UmwnFn0WvpEAirHeFzZeQJNidJlMe0ApMdFKq5xLYJLoH+nqCBELP4nvHMc97pEho0kkXgTeAqxqcpKc4TiQZ4soDXOgOOx66252SGmx1StVqF9g4HMBb4tRb9k3FKs7DPIAFMhpgmBb81rk7xos5kvLC8eceXndbIjLezrHtxDGNa61HEHOBZxcBuQPhNzZImA5XsZIdMPgSCAZnkNt+a0rMfSOHFNgc94BBc74QDyFtJO6R4SrSAawhpvmcRZx6TpG/qrx+Oecm3OF4WBmcKhcWtDrAiTEmLbc1c7OVHMrguHiJgEgweU2iymZiKUMmm7U76gaNJ58zpdfO2OOZRDDRdNRw20aI+EeUm8bq5v25ZfpJ+IXHWNY2jSLjVc3+I4nQOubbOdA9PNecLutVLnFzjJJkkrhc7du+M1AhCFighCEAhCEAhCEAtr2O7Wim1uHxJmkPgeROSfyn+nkfy+WmKQg9nxVSSGAhwdGQi8aDbURzVng2ONFz2ODXFwjxWykbg8/NeYdnu0rqMU3kmnsdSydcs6jotzgsVTczM14e0kjMPlLdieRU+Kpl9TVMY5z3FsF8EGbTa8df2SLiVIG4kg87HqDBWzo9mhWYalF7Q7ZpMGfLUj9kn4hRfnLXUZcJnaYOpas06dxmK+BfBJaSCfv1t8l1QqB4jLD2g5BLQDa8l2/qt92RZQc6Koi8EH103kaLrjXZ4Me4te2CPCMmsbbwU8tHjPTLYak3EGKZgNYB4gGuda+mpn9FbwXAqgDnF5YP5TIzaAjr5LrAU6gqeFubIM0tiw5+Q/VaJ3H++EFpzC1oPzj5qb9jcYS1ODNblzzbSLRf5qlxOlTYaZYcz5lzTLRrqTO/LotL3xnxMBvAB9fn+6ocZqU6tUBtF1MZS4BrRJIFiTM5ZnyVSMyVuAdln4kuqnu+7EuLJsOYEn9VRbw6k6q1hqspsGdxzgiI0AcJzT0XVLir2vyuPwySLtD9/ERqbqbCvoPeXVGu3hjPFJvbyVyItHGu15e3uBh202EAOcLuMfyiLT+qy9Gi91QSRSa513aWkxz06LU4XK95ii12YHK1xJ7udfMypcJwE02gvBIJBLTawn21TcifC3ki4q2k0tbh6b2t+FxMy8iZPMC+ia8B4ZhqYHftDnXPis0Cx23vp0UZokPAB8Tfh3yyff66JXxvjNHC/C8V8V0BDKZ6n8zhyCqSac7lq8drPa3F0KLH5SPEfBTa2HaDXdrR85Xm+KxDqji5xuV1jsa+s91So4ue4ySVXS30zDDXN7CEIUugQhCAQhCAQhCAQhCAQhCAVvh/EalF2am4g7jY+Y0KqIQel8A7fU9Kje6O+X4XdRPwnzstfj8dSqtY9lVryBZwaJvs4Gzl4Kr/C+MVsO7NRqFvTUHzabFCWzp62zBOpmXOY1xcLXAg3kEhNMOG1nFrHyRaQZB/0k6z1WG4f+JoMf4vCsf8A10vA4eTdPottwztlwqoGluJdh6gvFSmQAfNst9ypuMdMc57XK/AGZm5XZfCLEXcNbnlqmzeFtpNFRjqXiEZGgCdNZVrh2No1vhxNCq065arTG9gIPoSmeOLzRczKwiPC4NkeZaP3ScRXn8Z+m1oOc06mVt8wYHefqszxlziagw7A5jnwXVCGuDtbCYHnotE7OxrRmeJtYxrzGqU8Q4bhzHfVQI1Y193jmZMStkZllPdZ406Pdim6u8vzTkawjKDrDtJ1Ub+H5M/cvcarS5xjRrQDd0EQ70TbGcW4bSYQHU85ES4y8eZEyfJYbG9pcO1xLCam+VrMrfd1/kqnDlbvpt+znGqVFwOUVC1hdUJ0NxGW1oG0lTdoO3eHEuJLSZDWgAnTUjZeV47tdXe006eWhTdq2kInzdqUgc4kyTJ5lLqs/lfZ/wAZ7VVazjkJYDuDc+u3ks/K+IWExk6CEIRoQhCAQhCAQhCAQhCAQhCAQhCAQhCAQhCAQhCD6p6eNqN+Go8eTiP1VdCCwcfVOtV//kf3UL3kmSST1MrlCAQhCAQhCAQhCAQhCAQhCAQhCAQhC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8" name="Picture 4" descr="http://i.space.com/images/i/000/019/111/i02/callisto.jpg?13415209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114800"/>
            <a:ext cx="2895600" cy="24625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027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https://airandspace.si.edu/exhibitions/exploring-the-planets/online/jupiter/jupimg/JUP_79HC269callist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09600"/>
            <a:ext cx="7239000" cy="55197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327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http://upload.wikimedia.org/wikipedia/commons/d/d6/Valhalla_crater_on_Callis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066800"/>
            <a:ext cx="7658421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696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ile:Cratered plains PIA0074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91"/>
          <a:stretch/>
        </p:blipFill>
        <p:spPr bwMode="auto">
          <a:xfrm>
            <a:off x="533400" y="784860"/>
            <a:ext cx="3548743" cy="5105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ile:Callisto Har PIA0105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057400"/>
            <a:ext cx="3095625" cy="2852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576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55</TotalTime>
  <Words>67</Words>
  <Application>Microsoft Office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Adjacency</vt:lpstr>
      <vt:lpstr>Callisto </vt:lpstr>
      <vt:lpstr>Name Origin</vt:lpstr>
      <vt:lpstr>Physical Attributes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Callisto</dc:title>
  <dc:creator>vci</dc:creator>
  <cp:lastModifiedBy>vci</cp:lastModifiedBy>
  <cp:revision>4</cp:revision>
  <dcterms:created xsi:type="dcterms:W3CDTF">2014-04-10T17:56:52Z</dcterms:created>
  <dcterms:modified xsi:type="dcterms:W3CDTF">2014-04-10T18:52:46Z</dcterms:modified>
</cp:coreProperties>
</file>